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0"/>
  </p:notesMasterIdLst>
  <p:sldIdLst>
    <p:sldId id="259" r:id="rId6"/>
    <p:sldId id="260" r:id="rId7"/>
    <p:sldId id="263" r:id="rId8"/>
    <p:sldId id="262" r:id="rId9"/>
  </p:sldIdLst>
  <p:sldSz cx="12193588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C3"/>
    <a:srgbClr val="72B6C1"/>
    <a:srgbClr val="0C717E"/>
    <a:srgbClr val="348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817B-2D99-49E1-9620-AE4A382FC697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2B90-CD13-4657-B721-FBE0F322D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59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BFD2DE3-FE58-C306-B1DC-2552574BC586}"/>
              </a:ext>
            </a:extLst>
          </p:cNvPr>
          <p:cNvSpPr/>
          <p:nvPr userDrawn="1"/>
        </p:nvSpPr>
        <p:spPr>
          <a:xfrm>
            <a:off x="-1" y="-30480"/>
            <a:ext cx="12192001" cy="688848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7E839F9C-FAD7-4C0A-ACC0-58DC4EF087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5F5B5ABB-98B4-3E6D-E77A-72C961A560C7}"/>
              </a:ext>
            </a:extLst>
          </p:cNvPr>
          <p:cNvSpPr/>
          <p:nvPr userDrawn="1"/>
        </p:nvSpPr>
        <p:spPr>
          <a:xfrm>
            <a:off x="1462091" y="6115968"/>
            <a:ext cx="696910" cy="500354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0034" y="43340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034" y="9255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0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32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00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32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55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107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003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55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107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7E839F9C-FAD7-4C0A-ACC0-58DC4EF087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Image 5" descr="Une image contenant texte, capture d’écran, Police, graphisme&#10;&#10;Le contenu généré par l’IA peut être incorrect.">
            <a:extLst>
              <a:ext uri="{FF2B5EF4-FFF2-40B4-BE49-F238E27FC236}">
                <a16:creationId xmlns:a16="http://schemas.microsoft.com/office/drawing/2014/main" id="{54C2C9D5-697F-634F-BDDC-6DFF3FFA0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"/>
            <a:ext cx="12190988" cy="6859463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5F5B5ABB-98B4-3E6D-E77A-72C961A560C7}"/>
              </a:ext>
            </a:extLst>
          </p:cNvPr>
          <p:cNvSpPr/>
          <p:nvPr userDrawn="1"/>
        </p:nvSpPr>
        <p:spPr>
          <a:xfrm>
            <a:off x="1462091" y="6115968"/>
            <a:ext cx="696910" cy="500354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51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4A0A3234-57D0-487E-B39C-F91D426C25DA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6B3E0-D29A-26A6-E7C4-B8926C5FAC84}"/>
              </a:ext>
            </a:extLst>
          </p:cNvPr>
          <p:cNvSpPr/>
          <p:nvPr userDrawn="1"/>
        </p:nvSpPr>
        <p:spPr>
          <a:xfrm>
            <a:off x="-360" y="819509"/>
            <a:ext cx="12193948" cy="5537012"/>
          </a:xfrm>
          <a:prstGeom prst="rect">
            <a:avLst/>
          </a:prstGeom>
          <a:solidFill>
            <a:srgbClr val="76B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9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 hasCustomPrompt="1"/>
          </p:nvPr>
        </p:nvSpPr>
        <p:spPr>
          <a:xfrm>
            <a:off x="507880" y="11033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en-GB" sz="4400" b="0" strike="noStrike" spc="-1" noProof="0" dirty="0">
                <a:solidFill>
                  <a:srgbClr val="000000"/>
                </a:solidFill>
                <a:latin typeface="Arial"/>
              </a:rPr>
              <a:t>Title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7F74D0-E5CA-922F-5ADF-C4354644D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2632604"/>
            <a:ext cx="10973519" cy="352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399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 hasCustomPrompt="1"/>
          </p:nvPr>
        </p:nvSpPr>
        <p:spPr>
          <a:xfrm>
            <a:off x="609480" y="1171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hasCustomPrompt="1"/>
          </p:nvPr>
        </p:nvSpPr>
        <p:spPr>
          <a:xfrm>
            <a:off x="609480" y="2777066"/>
            <a:ext cx="10973520" cy="28047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3126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617946" y="917066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hasCustomPrompt="1"/>
          </p:nvPr>
        </p:nvSpPr>
        <p:spPr>
          <a:xfrm>
            <a:off x="6179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  <p:sp>
        <p:nvSpPr>
          <p:cNvPr id="12" name="PlaceHolder 3"/>
          <p:cNvSpPr>
            <a:spLocks noGrp="1"/>
          </p:cNvSpPr>
          <p:nvPr>
            <p:ph hasCustomPrompt="1"/>
          </p:nvPr>
        </p:nvSpPr>
        <p:spPr>
          <a:xfrm>
            <a:off x="62411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9424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1747" y="1066800"/>
            <a:ext cx="10973520" cy="50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63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034" y="917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0034" y="224798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234" y="2247987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0034" y="432554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5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4A0A3234-57D0-487E-B39C-F91D426C25DA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6B3E0-D29A-26A6-E7C4-B8926C5FAC84}"/>
              </a:ext>
            </a:extLst>
          </p:cNvPr>
          <p:cNvSpPr/>
          <p:nvPr userDrawn="1"/>
        </p:nvSpPr>
        <p:spPr>
          <a:xfrm>
            <a:off x="-360" y="819509"/>
            <a:ext cx="12193948" cy="5537012"/>
          </a:xfrm>
          <a:prstGeom prst="rect">
            <a:avLst/>
          </a:prstGeom>
          <a:solidFill>
            <a:srgbClr val="76B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3234" y="22564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3234" y="433401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591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7947" y="9763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79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411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7947" y="43848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59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0034" y="43340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302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034" y="9255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0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32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00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32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5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55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107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003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55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107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91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 hasCustomPrompt="1"/>
          </p:nvPr>
        </p:nvSpPr>
        <p:spPr>
          <a:xfrm>
            <a:off x="507880" y="11033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en-GB" sz="4400" b="0" strike="noStrike" spc="-1" noProof="0" dirty="0">
                <a:solidFill>
                  <a:srgbClr val="000000"/>
                </a:solidFill>
                <a:latin typeface="Arial"/>
              </a:rPr>
              <a:t>Title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7F74D0-E5CA-922F-5ADF-C4354644D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2632604"/>
            <a:ext cx="10973519" cy="352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 hasCustomPrompt="1"/>
          </p:nvPr>
        </p:nvSpPr>
        <p:spPr>
          <a:xfrm>
            <a:off x="609480" y="1171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hasCustomPrompt="1"/>
          </p:nvPr>
        </p:nvSpPr>
        <p:spPr>
          <a:xfrm>
            <a:off x="609480" y="2777066"/>
            <a:ext cx="10973520" cy="28047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617946" y="917066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hasCustomPrompt="1"/>
          </p:nvPr>
        </p:nvSpPr>
        <p:spPr>
          <a:xfrm>
            <a:off x="6179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  <p:sp>
        <p:nvSpPr>
          <p:cNvPr id="12" name="PlaceHolder 3"/>
          <p:cNvSpPr>
            <a:spLocks noGrp="1"/>
          </p:cNvSpPr>
          <p:nvPr>
            <p:ph hasCustomPrompt="1"/>
          </p:nvPr>
        </p:nvSpPr>
        <p:spPr>
          <a:xfrm>
            <a:off x="62411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1747" y="1066800"/>
            <a:ext cx="10973520" cy="50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034" y="917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0034" y="224798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234" y="2247987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0034" y="432554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3234" y="22564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3234" y="433401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7947" y="9763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79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411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7947" y="43848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A915CEC-C45C-BBF0-A8F5-E8094D496611}"/>
              </a:ext>
            </a:extLst>
          </p:cNvPr>
          <p:cNvPicPr/>
          <p:nvPr userDrawn="1"/>
        </p:nvPicPr>
        <p:blipFill>
          <a:blip r:embed="rId14"/>
          <a:srcRect l="-1" r="96154" b="67198"/>
          <a:stretch>
            <a:fillRect/>
          </a:stretch>
        </p:blipFill>
        <p:spPr>
          <a:xfrm flipV="1">
            <a:off x="-12700" y="6356520"/>
            <a:ext cx="12206288" cy="509400"/>
          </a:xfrm>
          <a:prstGeom prst="rect">
            <a:avLst/>
          </a:prstGeom>
          <a:ln w="0">
            <a:noFill/>
          </a:ln>
        </p:spPr>
      </p:pic>
      <p:sp>
        <p:nvSpPr>
          <p:cNvPr id="6" name="ZoneTexte 7"/>
          <p:cNvSpPr/>
          <p:nvPr/>
        </p:nvSpPr>
        <p:spPr>
          <a:xfrm>
            <a:off x="5759280" y="63360"/>
            <a:ext cx="71280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93979B"/>
                </a:solidFill>
                <a:latin typeface="Jost"/>
                <a:ea typeface="Jost"/>
              </a:rPr>
              <a:t>Internal use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69809-FC9A-4BD7-CC27-71E26D8812AA}"/>
              </a:ext>
            </a:extLst>
          </p:cNvPr>
          <p:cNvGrpSpPr/>
          <p:nvPr userDrawn="1"/>
        </p:nvGrpSpPr>
        <p:grpSpPr>
          <a:xfrm>
            <a:off x="0" y="-97654"/>
            <a:ext cx="12282056" cy="1034032"/>
            <a:chOff x="0" y="-97654"/>
            <a:chExt cx="12282056" cy="10340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C4EBCB8-7D79-DD9E-3E80-DDF8BE46F1CB}"/>
                </a:ext>
              </a:extLst>
            </p:cNvPr>
            <p:cNvPicPr/>
            <p:nvPr userDrawn="1"/>
          </p:nvPicPr>
          <p:blipFill>
            <a:blip r:embed="rId14"/>
            <a:srcRect l="-1" r="66882" b="67198"/>
            <a:stretch>
              <a:fillRect/>
            </a:stretch>
          </p:blipFill>
          <p:spPr>
            <a:xfrm>
              <a:off x="0" y="1"/>
              <a:ext cx="1447800" cy="82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CEF33E0-E02D-D5EE-8A44-EBFE54DA764F}"/>
                </a:ext>
              </a:extLst>
            </p:cNvPr>
            <p:cNvPicPr/>
            <p:nvPr userDrawn="1"/>
          </p:nvPicPr>
          <p:blipFill>
            <a:blip r:embed="rId14"/>
            <a:srcRect l="-1" r="96154" b="67198"/>
            <a:stretch>
              <a:fillRect/>
            </a:stretch>
          </p:blipFill>
          <p:spPr>
            <a:xfrm>
              <a:off x="1431840" y="1"/>
              <a:ext cx="10761748" cy="82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E3B64E-B984-BBBD-FB5B-214F2E3BC286}"/>
                </a:ext>
              </a:extLst>
            </p:cNvPr>
            <p:cNvSpPr txBox="1"/>
            <p:nvPr userDrawn="1"/>
          </p:nvSpPr>
          <p:spPr>
            <a:xfrm>
              <a:off x="2205922" y="31379"/>
              <a:ext cx="79274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altLang="ja-JP" sz="1600" b="1" dirty="0">
                  <a:solidFill>
                    <a:schemeClr val="bg1"/>
                  </a:solidFill>
                </a:rPr>
                <a:t>17</a:t>
              </a:r>
              <a:r>
                <a:rPr lang="fr-FR" altLang="ja-JP" sz="1600" b="1" baseline="30000" dirty="0">
                  <a:solidFill>
                    <a:schemeClr val="bg1"/>
                  </a:solidFill>
                </a:rPr>
                <a:t>e</a:t>
              </a:r>
              <a:r>
                <a:rPr lang="fr-FR" altLang="ja-JP" sz="1600" b="1" dirty="0">
                  <a:solidFill>
                    <a:schemeClr val="bg1"/>
                  </a:solidFill>
                </a:rPr>
                <a:t> CONGRÈS MONDIAL DE LA VIABILITÉ HIVERNALE, DE LA RÉSILIENCE ET </a:t>
              </a:r>
            </a:p>
            <a:p>
              <a:pPr algn="ctr"/>
              <a:r>
                <a:rPr lang="fr-FR" altLang="ja-JP" sz="1600" b="1" dirty="0">
                  <a:solidFill>
                    <a:schemeClr val="bg1"/>
                  </a:solidFill>
                </a:rPr>
                <a:t>DE LA DÉCARBONATION DE LA ROUTE</a:t>
              </a:r>
            </a:p>
            <a:p>
              <a:pPr algn="ctr"/>
              <a:r>
                <a:rPr lang="fr-FR" altLang="ja-JP" sz="1600" b="0" dirty="0">
                  <a:solidFill>
                    <a:schemeClr val="bg1"/>
                  </a:solidFill>
                </a:rPr>
                <a:t>CHAMBÉRY - FRANCE 	10 - 13 mars 2026</a:t>
              </a:r>
            </a:p>
          </p:txBody>
        </p:sp>
        <p:pic>
          <p:nvPicPr>
            <p:cNvPr id="29" name="Image 2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FAC083FA-46A4-0CB4-2049-6E81C7C5E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879" y="-97654"/>
              <a:ext cx="1145177" cy="10340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051ADF-32FD-CA99-1A60-12F1D2096EDB}"/>
              </a:ext>
            </a:extLst>
          </p:cNvPr>
          <p:cNvGrpSpPr/>
          <p:nvPr userDrawn="1"/>
        </p:nvGrpSpPr>
        <p:grpSpPr>
          <a:xfrm>
            <a:off x="0" y="6323945"/>
            <a:ext cx="2113792" cy="574549"/>
            <a:chOff x="0" y="6323945"/>
            <a:chExt cx="2113792" cy="574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73F72-F372-7FB6-6199-5F77F44E3F74}"/>
                </a:ext>
              </a:extLst>
            </p:cNvPr>
            <p:cNvSpPr/>
            <p:nvPr userDrawn="1"/>
          </p:nvSpPr>
          <p:spPr>
            <a:xfrm>
              <a:off x="1172405" y="6486525"/>
              <a:ext cx="289683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0337453-937B-13DF-E6FD-A5E85040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3945"/>
              <a:ext cx="2113792" cy="574549"/>
            </a:xfrm>
            <a:prstGeom prst="rect">
              <a:avLst/>
            </a:prstGeom>
          </p:spPr>
        </p:pic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C228E007-E105-1253-208C-8A9072FCAA42}"/>
              </a:ext>
            </a:extLst>
          </p:cNvPr>
          <p:cNvSpPr/>
          <p:nvPr userDrawn="1"/>
        </p:nvSpPr>
        <p:spPr>
          <a:xfrm>
            <a:off x="681747" y="6448866"/>
            <a:ext cx="404103" cy="290130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A915CEC-C45C-BBF0-A8F5-E8094D496611}"/>
              </a:ext>
            </a:extLst>
          </p:cNvPr>
          <p:cNvPicPr/>
          <p:nvPr userDrawn="1"/>
        </p:nvPicPr>
        <p:blipFill>
          <a:blip r:embed="rId14"/>
          <a:srcRect l="-1" r="96154" b="67198"/>
          <a:stretch>
            <a:fillRect/>
          </a:stretch>
        </p:blipFill>
        <p:spPr>
          <a:xfrm flipV="1">
            <a:off x="-12700" y="6356520"/>
            <a:ext cx="12206288" cy="509400"/>
          </a:xfrm>
          <a:prstGeom prst="rect">
            <a:avLst/>
          </a:prstGeom>
          <a:ln w="0">
            <a:noFill/>
          </a:ln>
        </p:spPr>
      </p:pic>
      <p:sp>
        <p:nvSpPr>
          <p:cNvPr id="6" name="ZoneTexte 7"/>
          <p:cNvSpPr/>
          <p:nvPr/>
        </p:nvSpPr>
        <p:spPr>
          <a:xfrm>
            <a:off x="5759280" y="63360"/>
            <a:ext cx="71280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93979B"/>
                </a:solidFill>
                <a:latin typeface="Jost"/>
                <a:ea typeface="Jost"/>
              </a:rPr>
              <a:t>Internal use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69809-FC9A-4BD7-CC27-71E26D8812AA}"/>
              </a:ext>
            </a:extLst>
          </p:cNvPr>
          <p:cNvGrpSpPr/>
          <p:nvPr userDrawn="1"/>
        </p:nvGrpSpPr>
        <p:grpSpPr>
          <a:xfrm>
            <a:off x="0" y="-97654"/>
            <a:ext cx="12282056" cy="1034032"/>
            <a:chOff x="0" y="-97654"/>
            <a:chExt cx="12282056" cy="10340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C4EBCB8-7D79-DD9E-3E80-DDF8BE46F1CB}"/>
                </a:ext>
              </a:extLst>
            </p:cNvPr>
            <p:cNvPicPr/>
            <p:nvPr userDrawn="1"/>
          </p:nvPicPr>
          <p:blipFill>
            <a:blip r:embed="rId14"/>
            <a:srcRect l="-1" r="66882" b="67198"/>
            <a:stretch>
              <a:fillRect/>
            </a:stretch>
          </p:blipFill>
          <p:spPr>
            <a:xfrm>
              <a:off x="0" y="1"/>
              <a:ext cx="1447800" cy="82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CEF33E0-E02D-D5EE-8A44-EBFE54DA764F}"/>
                </a:ext>
              </a:extLst>
            </p:cNvPr>
            <p:cNvPicPr/>
            <p:nvPr userDrawn="1"/>
          </p:nvPicPr>
          <p:blipFill>
            <a:blip r:embed="rId14"/>
            <a:srcRect l="-1" r="96154" b="67198"/>
            <a:stretch>
              <a:fillRect/>
            </a:stretch>
          </p:blipFill>
          <p:spPr>
            <a:xfrm>
              <a:off x="1431840" y="1"/>
              <a:ext cx="10761748" cy="82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E3B64E-B984-BBBD-FB5B-214F2E3BC286}"/>
                </a:ext>
              </a:extLst>
            </p:cNvPr>
            <p:cNvSpPr txBox="1"/>
            <p:nvPr userDrawn="1"/>
          </p:nvSpPr>
          <p:spPr>
            <a:xfrm>
              <a:off x="1501211" y="141075"/>
              <a:ext cx="93368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17</a:t>
              </a:r>
              <a:r>
                <a:rPr lang="fr-FR" sz="1600" b="1" baseline="30000" dirty="0">
                  <a:solidFill>
                    <a:schemeClr val="bg1"/>
                  </a:solidFill>
                </a:rPr>
                <a:t>th</a:t>
              </a:r>
              <a:r>
                <a:rPr lang="fr-FR" sz="1600" b="1" dirty="0">
                  <a:solidFill>
                    <a:schemeClr val="bg1"/>
                  </a:solidFill>
                </a:rPr>
                <a:t> WORLD CONGRESS ON ROAD WINTER SERVICE, RESILIENCE AND DECARBONISATION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CHAMBÉRY - FRANCE 	10-13 March 2026</a:t>
              </a:r>
            </a:p>
          </p:txBody>
        </p:sp>
        <p:pic>
          <p:nvPicPr>
            <p:cNvPr id="29" name="Image 2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FAC083FA-46A4-0CB4-2049-6E81C7C5E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879" y="-97654"/>
              <a:ext cx="1145177" cy="10340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051ADF-32FD-CA99-1A60-12F1D2096EDB}"/>
              </a:ext>
            </a:extLst>
          </p:cNvPr>
          <p:cNvGrpSpPr/>
          <p:nvPr userDrawn="1"/>
        </p:nvGrpSpPr>
        <p:grpSpPr>
          <a:xfrm>
            <a:off x="0" y="6323945"/>
            <a:ext cx="2113792" cy="574549"/>
            <a:chOff x="0" y="6323945"/>
            <a:chExt cx="2113792" cy="574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73F72-F372-7FB6-6199-5F77F44E3F74}"/>
                </a:ext>
              </a:extLst>
            </p:cNvPr>
            <p:cNvSpPr/>
            <p:nvPr userDrawn="1"/>
          </p:nvSpPr>
          <p:spPr>
            <a:xfrm>
              <a:off x="1172405" y="6486525"/>
              <a:ext cx="289683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0337453-937B-13DF-E6FD-A5E85040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3945"/>
              <a:ext cx="2113792" cy="574549"/>
            </a:xfrm>
            <a:prstGeom prst="rect">
              <a:avLst/>
            </a:prstGeom>
          </p:spPr>
        </p:pic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C228E007-E105-1253-208C-8A9072FCAA42}"/>
              </a:ext>
            </a:extLst>
          </p:cNvPr>
          <p:cNvSpPr/>
          <p:nvPr userDrawn="1"/>
        </p:nvSpPr>
        <p:spPr>
          <a:xfrm>
            <a:off x="681747" y="6448866"/>
            <a:ext cx="404103" cy="290130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1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B2300-C386-D4C7-754B-86123789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3"/>
            <a:ext cx="10973520" cy="3076943"/>
          </a:xfrm>
        </p:spPr>
        <p:txBody>
          <a:bodyPr/>
          <a:lstStyle/>
          <a:p>
            <a:pPr algn="ctr"/>
            <a:r>
              <a:rPr lang="en-GB" b="1" dirty="0"/>
              <a:t>Titre de la </a:t>
            </a:r>
            <a:r>
              <a:rPr lang="en-GB" b="1" dirty="0" err="1"/>
              <a:t>présentation</a:t>
            </a:r>
            <a:endParaRPr lang="en-GB" b="1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252F8C-CB9C-2019-8E7F-A271BDBC599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4168739"/>
            <a:ext cx="10973520" cy="2152800"/>
          </a:xfrm>
        </p:spPr>
        <p:txBody>
          <a:bodyPr/>
          <a:lstStyle/>
          <a:p>
            <a:pPr algn="ctr"/>
            <a:r>
              <a:rPr lang="fr-FR" sz="2800" dirty="0"/>
              <a:t>Noms des auteurs (souligner le </a:t>
            </a:r>
            <a:r>
              <a:rPr lang="fr-FR" sz="2800" u="sng" dirty="0"/>
              <a:t>nom du présentateur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76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F1E75-981B-D80D-50D8-DA0B4429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0" y="1103333"/>
            <a:ext cx="10973520" cy="614149"/>
          </a:xfrm>
        </p:spPr>
        <p:txBody>
          <a:bodyPr/>
          <a:lstStyle/>
          <a:p>
            <a:r>
              <a:rPr lang="en-US" sz="3600" dirty="0" err="1">
                <a:solidFill>
                  <a:srgbClr val="016C79"/>
                </a:solidFill>
              </a:rPr>
              <a:t>Titre</a:t>
            </a:r>
            <a:endParaRPr lang="en-US" sz="3600" dirty="0">
              <a:solidFill>
                <a:srgbClr val="016C7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43AC-EEFA-8A92-16DF-F5C24726D5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1800970"/>
            <a:ext cx="10973519" cy="4354297"/>
          </a:xfrm>
        </p:spPr>
        <p:txBody>
          <a:bodyPr/>
          <a:lstStyle/>
          <a:p>
            <a:r>
              <a:rPr lang="en-US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2378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3C675-0F60-3034-0D16-5623ADDA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C1E22-6EDE-4504-D205-D6F28EA8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4"/>
            <a:ext cx="10973520" cy="1892848"/>
          </a:xfrm>
        </p:spPr>
        <p:txBody>
          <a:bodyPr/>
          <a:lstStyle/>
          <a:p>
            <a:pPr algn="ctr"/>
            <a:r>
              <a:rPr lang="en-GB" b="1" dirty="0"/>
              <a:t>Merci de </a:t>
            </a:r>
            <a:r>
              <a:rPr lang="en-GB" b="1" dirty="0" err="1"/>
              <a:t>votre</a:t>
            </a:r>
            <a:r>
              <a:rPr lang="en-GB" b="1" dirty="0"/>
              <a:t> attention !</a:t>
            </a:r>
            <a:endParaRPr lang="en-GB" b="1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13CFF7-1DE4-B417-D8AC-5141894D0A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3342968"/>
            <a:ext cx="10973520" cy="2978571"/>
          </a:xfrm>
        </p:spPr>
        <p:txBody>
          <a:bodyPr anchor="t" anchorCtr="0"/>
          <a:lstStyle/>
          <a:p>
            <a:pPr algn="ctr"/>
            <a:r>
              <a:rPr lang="en-GB" sz="2800" dirty="0" err="1"/>
              <a:t>Coordonnées</a:t>
            </a:r>
            <a:r>
              <a:rPr lang="en-GB" sz="2800" dirty="0"/>
              <a:t> des auteurs :</a:t>
            </a:r>
          </a:p>
        </p:txBody>
      </p:sp>
    </p:spTree>
    <p:extLst>
      <p:ext uri="{BB962C8B-B14F-4D97-AF65-F5344CB8AC3E}">
        <p14:creationId xmlns:p14="http://schemas.microsoft.com/office/powerpoint/2010/main" val="465022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66eeb4-129f-405f-9c98-81bcd5e2ee61">
      <Terms xmlns="http://schemas.microsoft.com/office/infopath/2007/PartnerControls"/>
    </lcf76f155ced4ddcb4097134ff3c332f>
    <TaxCatchAll xmlns="a14b675e-2672-460f-8318-092d813c2a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D84DD7960C6409DA5CCF3FF80CC93" ma:contentTypeVersion="16" ma:contentTypeDescription="Create a new document." ma:contentTypeScope="" ma:versionID="e90e91d384452c1bb632d1fcebb5d3cf">
  <xsd:schema xmlns:xsd="http://www.w3.org/2001/XMLSchema" xmlns:xs="http://www.w3.org/2001/XMLSchema" xmlns:p="http://schemas.microsoft.com/office/2006/metadata/properties" xmlns:ns2="ae66eeb4-129f-405f-9c98-81bcd5e2ee61" xmlns:ns3="a14b675e-2672-460f-8318-092d813c2a71" targetNamespace="http://schemas.microsoft.com/office/2006/metadata/properties" ma:root="true" ma:fieldsID="09314d005edade8090b39fe633ce49f4" ns2:_="" ns3:_="">
    <xsd:import namespace="ae66eeb4-129f-405f-9c98-81bcd5e2ee61"/>
    <xsd:import namespace="a14b675e-2672-460f-8318-092d813c2a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6eeb4-129f-405f-9c98-81bcd5e2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b675e-2672-460f-8318-092d813c2a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13a9e6-cbe7-4a56-ae9a-20da5af906af}" ma:internalName="TaxCatchAll" ma:showField="CatchAllData" ma:web="a14b675e-2672-460f-8318-092d813c2a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8CBF3-A2A2-4AB6-9BDC-28120D07D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086F4-22F7-40FF-8D76-A3E7B4687ABF}">
  <ds:schemaRefs>
    <ds:schemaRef ds:uri="http://schemas.microsoft.com/office/2006/metadata/properties"/>
    <ds:schemaRef ds:uri="http://schemas.microsoft.com/office/infopath/2007/PartnerControls"/>
    <ds:schemaRef ds:uri="ae66eeb4-129f-405f-9c98-81bcd5e2ee61"/>
    <ds:schemaRef ds:uri="a14b675e-2672-460f-8318-092d813c2a71"/>
  </ds:schemaRefs>
</ds:datastoreItem>
</file>

<file path=customXml/itemProps3.xml><?xml version="1.0" encoding="utf-8"?>
<ds:datastoreItem xmlns:ds="http://schemas.openxmlformats.org/officeDocument/2006/customXml" ds:itemID="{9A786B09-C1CA-4243-B0B9-C52BEC742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6eeb4-129f-405f-9c98-81bcd5e2ee61"/>
    <ds:schemaRef ds:uri="a14b675e-2672-460f-8318-092d813c2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Personnalisé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Jost</vt:lpstr>
      <vt:lpstr>Thème Office</vt:lpstr>
      <vt:lpstr>1_Thème Office</vt:lpstr>
      <vt:lpstr>Présentation PowerPoint</vt:lpstr>
      <vt:lpstr>Titre de la présentation</vt:lpstr>
      <vt:lpstr>Titre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1</dc:creator>
  <dc:description/>
  <cp:lastModifiedBy>PATRICK</cp:lastModifiedBy>
  <cp:revision>13</cp:revision>
  <dcterms:created xsi:type="dcterms:W3CDTF">2022-01-25T14:02:04Z</dcterms:created>
  <dcterms:modified xsi:type="dcterms:W3CDTF">2026-02-12T16:59:37Z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0x010100287D84DD7960C6409DA5CCF3FF80CC93</vt:lpwstr>
  </property>
  <property fmtid="{D5CDD505-2E9C-101B-9397-08002B2CF9AE}" pid="3" name="MSIP_Label_7cbf2ee6-7391-4c03-b07a-3137c8a2243c_ActionId">
    <vt:lpwstr>642e8bab-ebbe-44f7-82f4-b6298d828a2c</vt:lpwstr>
  </property>
  <property fmtid="{D5CDD505-2E9C-101B-9397-08002B2CF9AE}" pid="4" name="MSIP_Label_7cbf2ee6-7391-4c03-b07a-3137c8a2243c_ContentBits">
    <vt:lpwstr>1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Method">
    <vt:lpwstr>Standard</vt:lpwstr>
  </property>
  <property fmtid="{D5CDD505-2E9C-101B-9397-08002B2CF9AE}" pid="7" name="MSIP_Label_7cbf2ee6-7391-4c03-b07a-3137c8a2243c_Name">
    <vt:lpwstr>Internal</vt:lpwstr>
  </property>
  <property fmtid="{D5CDD505-2E9C-101B-9397-08002B2CF9AE}" pid="8" name="MSIP_Label_7cbf2ee6-7391-4c03-b07a-3137c8a2243c_SetDate">
    <vt:lpwstr>2023-09-12T12:53:48Z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ediaServiceImageTags">
    <vt:lpwstr/>
  </property>
  <property fmtid="{D5CDD505-2E9C-101B-9397-08002B2CF9AE}" pid="11" name="PresentationFormat">
    <vt:lpwstr>Grand écran</vt:lpwstr>
  </property>
  <property fmtid="{D5CDD505-2E9C-101B-9397-08002B2CF9AE}" pid="12" name="Slides">
    <vt:i4>2</vt:i4>
  </property>
</Properties>
</file>