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0276800" cy="42799000"/>
  <p:notesSz cx="6858000" cy="9144000"/>
  <p:embeddedFontLst>
    <p:embeddedFont>
      <p:font typeface="Sublima Ultra-Bold" charset="1" panose="00000000000000000000"/>
      <p:regular r:id="rId7"/>
    </p:embeddedFont>
    <p:embeddedFont>
      <p:font typeface="Open Sans" charset="1" panose="020B06060305040202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58019" y="0"/>
            <a:ext cx="31540341" cy="2465153"/>
            <a:chOff x="0" y="0"/>
            <a:chExt cx="2826533" cy="22091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26533" cy="220918"/>
            </a:xfrm>
            <a:custGeom>
              <a:avLst/>
              <a:gdLst/>
              <a:ahLst/>
              <a:cxnLst/>
              <a:rect r="r" b="b" t="t" l="l"/>
              <a:pathLst>
                <a:path h="220918" w="2826533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true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anchor="ctr" rtlCol="false" tIns="71821" lIns="71821" bIns="71821" rIns="71821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77683" y="235489"/>
            <a:ext cx="3323156" cy="1994175"/>
          </a:xfrm>
          <a:custGeom>
            <a:avLst/>
            <a:gdLst/>
            <a:ahLst/>
            <a:cxnLst/>
            <a:rect r="r" b="b" t="t" l="l"/>
            <a:pathLst>
              <a:path h="1994175" w="3323156">
                <a:moveTo>
                  <a:pt x="0" y="0"/>
                </a:moveTo>
                <a:lnTo>
                  <a:pt x="3323156" y="0"/>
                </a:lnTo>
                <a:lnTo>
                  <a:pt x="3323156" y="1994175"/>
                </a:lnTo>
                <a:lnTo>
                  <a:pt x="0" y="19941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7572952" y="-166661"/>
            <a:ext cx="2916137" cy="2631814"/>
          </a:xfrm>
          <a:custGeom>
            <a:avLst/>
            <a:gdLst/>
            <a:ahLst/>
            <a:cxnLst/>
            <a:rect r="r" b="b" t="t" l="l"/>
            <a:pathLst>
              <a:path h="2631814" w="2916137">
                <a:moveTo>
                  <a:pt x="0" y="0"/>
                </a:moveTo>
                <a:lnTo>
                  <a:pt x="2916137" y="0"/>
                </a:lnTo>
                <a:lnTo>
                  <a:pt x="2916137" y="2631814"/>
                </a:lnTo>
                <a:lnTo>
                  <a:pt x="0" y="26318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-10800000">
            <a:off x="-358019" y="40338847"/>
            <a:ext cx="31540341" cy="2465153"/>
            <a:chOff x="0" y="0"/>
            <a:chExt cx="2826533" cy="22091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826533" cy="220918"/>
            </a:xfrm>
            <a:custGeom>
              <a:avLst/>
              <a:gdLst/>
              <a:ahLst/>
              <a:cxnLst/>
              <a:rect r="r" b="b" t="t" l="l"/>
              <a:pathLst>
                <a:path h="220918" w="2826533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true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</p:sp>
        <p:sp>
          <p:nvSpPr>
            <p:cNvPr name="TextBox 9" id="9"/>
            <p:cNvSpPr txBox="true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anchor="ctr" rtlCol="false" tIns="71821" lIns="71821" bIns="71821" rIns="71821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0" id="10"/>
          <p:cNvSpPr/>
          <p:nvPr/>
        </p:nvSpPr>
        <p:spPr>
          <a:xfrm flipH="false" flipV="false" rot="0">
            <a:off x="3355686" y="40943000"/>
            <a:ext cx="1722661" cy="1321664"/>
          </a:xfrm>
          <a:custGeom>
            <a:avLst/>
            <a:gdLst/>
            <a:ahLst/>
            <a:cxnLst/>
            <a:rect r="r" b="b" t="t" l="l"/>
            <a:pathLst>
              <a:path h="1321664" w="1722661">
                <a:moveTo>
                  <a:pt x="0" y="0"/>
                </a:moveTo>
                <a:lnTo>
                  <a:pt x="1722661" y="0"/>
                </a:lnTo>
                <a:lnTo>
                  <a:pt x="1722661" y="1321664"/>
                </a:lnTo>
                <a:lnTo>
                  <a:pt x="0" y="13216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5585" t="0" r="-13594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14807" y="40338847"/>
            <a:ext cx="9327080" cy="2529971"/>
          </a:xfrm>
          <a:custGeom>
            <a:avLst/>
            <a:gdLst/>
            <a:ahLst/>
            <a:cxnLst/>
            <a:rect r="r" b="b" t="t" l="l"/>
            <a:pathLst>
              <a:path h="2529971" w="9327080">
                <a:moveTo>
                  <a:pt x="0" y="0"/>
                </a:moveTo>
                <a:lnTo>
                  <a:pt x="9327080" y="0"/>
                </a:lnTo>
                <a:lnTo>
                  <a:pt x="9327080" y="2529971"/>
                </a:lnTo>
                <a:lnTo>
                  <a:pt x="0" y="252997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529177" y="159289"/>
            <a:ext cx="21217646" cy="13113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527"/>
              </a:lnSpc>
            </a:pPr>
            <a:r>
              <a:rPr lang="en-US" b="true" sz="3837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 </a:t>
            </a:r>
            <a:r>
              <a:rPr lang="en-US" b="true" sz="3837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17  </a:t>
            </a:r>
            <a:r>
              <a:rPr lang="en-US" b="true" sz="3837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 </a:t>
            </a:r>
            <a:r>
              <a:rPr lang="en-US" b="true" sz="3837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CONGRESO MUNDIAL DE LA VIALIDAD INVERNAL, RESILIENCIA Y DESCARBONIZACIÓN DE LA CARRETERA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692237" y="1656642"/>
            <a:ext cx="4537190" cy="5730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CHAMBÉRY - FRANCIA 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6719497" y="1656642"/>
            <a:ext cx="3864266" cy="5730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10 - 13 marzo 2026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255931" y="140239"/>
            <a:ext cx="152911" cy="467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38"/>
              </a:lnSpc>
            </a:pPr>
            <a:r>
              <a:rPr lang="en-US" sz="2455" b="true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DAHA64qvlsk</dc:identifier>
  <dcterms:modified xsi:type="dcterms:W3CDTF">2011-08-01T06:04:30Z</dcterms:modified>
  <cp:revision>1</cp:revision>
  <dc:title>VH2026_Template_PPT_Poster_A0</dc:title>
</cp:coreProperties>
</file>