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30276800" cy="42799000"/>
  <p:notesSz cx="6858000" cy="9144000"/>
  <p:embeddedFontLst>
    <p:embeddedFont>
      <p:font typeface="Sublima Ultra-Bold" charset="1" panose="00000000000000000000"/>
      <p:regular r:id="rId7"/>
    </p:embeddedFont>
    <p:embeddedFont>
      <p:font typeface="Open Sans" charset="1" panose="020B0606030504020204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jpeg" Type="http://schemas.openxmlformats.org/officeDocument/2006/relationships/image"/><Relationship Id="rId5" Target="../media/image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8019" y="0"/>
            <a:ext cx="31540341" cy="2465153"/>
            <a:chOff x="0" y="0"/>
            <a:chExt cx="2826533" cy="22091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826533" cy="220918"/>
            </a:xfrm>
            <a:custGeom>
              <a:avLst/>
              <a:gdLst/>
              <a:ahLst/>
              <a:cxnLst/>
              <a:rect r="r" b="b" t="t" l="l"/>
              <a:pathLst>
                <a:path h="220918" w="2826533">
                  <a:moveTo>
                    <a:pt x="0" y="0"/>
                  </a:moveTo>
                  <a:lnTo>
                    <a:pt x="2826533" y="0"/>
                  </a:lnTo>
                  <a:lnTo>
                    <a:pt x="2826533" y="220918"/>
                  </a:lnTo>
                  <a:lnTo>
                    <a:pt x="0" y="220918"/>
                  </a:lnTo>
                  <a:close/>
                </a:path>
              </a:pathLst>
            </a:custGeom>
            <a:gradFill rotWithShape="true">
              <a:gsLst>
                <a:gs pos="0">
                  <a:srgbClr val="00303A">
                    <a:alpha val="100000"/>
                  </a:srgbClr>
                </a:gs>
                <a:gs pos="100000">
                  <a:srgbClr val="72B5C1">
                    <a:alpha val="100000"/>
                  </a:srgbClr>
                </a:gs>
              </a:gsLst>
              <a:lin ang="54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114300"/>
              <a:ext cx="2826533" cy="335218"/>
            </a:xfrm>
            <a:prstGeom prst="rect">
              <a:avLst/>
            </a:prstGeom>
          </p:spPr>
          <p:txBody>
            <a:bodyPr anchor="ctr" rtlCol="false" tIns="71821" lIns="71821" bIns="71821" rIns="71821"/>
            <a:lstStyle/>
            <a:p>
              <a:pPr algn="ctr">
                <a:lnSpc>
                  <a:spcPts val="7917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777683" y="235489"/>
            <a:ext cx="3323156" cy="1994175"/>
          </a:xfrm>
          <a:custGeom>
            <a:avLst/>
            <a:gdLst/>
            <a:ahLst/>
            <a:cxnLst/>
            <a:rect r="r" b="b" t="t" l="l"/>
            <a:pathLst>
              <a:path h="1994175" w="3323156">
                <a:moveTo>
                  <a:pt x="0" y="0"/>
                </a:moveTo>
                <a:lnTo>
                  <a:pt x="3323156" y="0"/>
                </a:lnTo>
                <a:lnTo>
                  <a:pt x="3323156" y="1994175"/>
                </a:lnTo>
                <a:lnTo>
                  <a:pt x="0" y="19941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27572952" y="-166661"/>
            <a:ext cx="2916137" cy="2631814"/>
          </a:xfrm>
          <a:custGeom>
            <a:avLst/>
            <a:gdLst/>
            <a:ahLst/>
            <a:cxnLst/>
            <a:rect r="r" b="b" t="t" l="l"/>
            <a:pathLst>
              <a:path h="2631814" w="2916137">
                <a:moveTo>
                  <a:pt x="0" y="0"/>
                </a:moveTo>
                <a:lnTo>
                  <a:pt x="2916137" y="0"/>
                </a:lnTo>
                <a:lnTo>
                  <a:pt x="2916137" y="2631814"/>
                </a:lnTo>
                <a:lnTo>
                  <a:pt x="0" y="263181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-10800000">
            <a:off x="-358019" y="40338847"/>
            <a:ext cx="31540341" cy="2465153"/>
            <a:chOff x="0" y="0"/>
            <a:chExt cx="2826533" cy="220918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826533" cy="220918"/>
            </a:xfrm>
            <a:custGeom>
              <a:avLst/>
              <a:gdLst/>
              <a:ahLst/>
              <a:cxnLst/>
              <a:rect r="r" b="b" t="t" l="l"/>
              <a:pathLst>
                <a:path h="220918" w="2826533">
                  <a:moveTo>
                    <a:pt x="0" y="0"/>
                  </a:moveTo>
                  <a:lnTo>
                    <a:pt x="2826533" y="0"/>
                  </a:lnTo>
                  <a:lnTo>
                    <a:pt x="2826533" y="220918"/>
                  </a:lnTo>
                  <a:lnTo>
                    <a:pt x="0" y="220918"/>
                  </a:lnTo>
                  <a:close/>
                </a:path>
              </a:pathLst>
            </a:custGeom>
            <a:gradFill rotWithShape="true">
              <a:gsLst>
                <a:gs pos="0">
                  <a:srgbClr val="00303A">
                    <a:alpha val="100000"/>
                  </a:srgbClr>
                </a:gs>
                <a:gs pos="100000">
                  <a:srgbClr val="72B5C1">
                    <a:alpha val="100000"/>
                  </a:srgbClr>
                </a:gs>
              </a:gsLst>
              <a:lin ang="5400000"/>
            </a:gradFill>
          </p:spPr>
        </p:sp>
        <p:sp>
          <p:nvSpPr>
            <p:cNvPr name="TextBox 9" id="9"/>
            <p:cNvSpPr txBox="true"/>
            <p:nvPr/>
          </p:nvSpPr>
          <p:spPr>
            <a:xfrm>
              <a:off x="0" y="-114300"/>
              <a:ext cx="2826533" cy="335218"/>
            </a:xfrm>
            <a:prstGeom prst="rect">
              <a:avLst/>
            </a:prstGeom>
          </p:spPr>
          <p:txBody>
            <a:bodyPr anchor="ctr" rtlCol="false" tIns="71821" lIns="71821" bIns="71821" rIns="71821"/>
            <a:lstStyle/>
            <a:p>
              <a:pPr algn="ctr">
                <a:lnSpc>
                  <a:spcPts val="7917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0" id="10"/>
          <p:cNvSpPr/>
          <p:nvPr/>
        </p:nvSpPr>
        <p:spPr>
          <a:xfrm flipH="false" flipV="false" rot="0">
            <a:off x="3355686" y="40943000"/>
            <a:ext cx="1722661" cy="1321664"/>
          </a:xfrm>
          <a:custGeom>
            <a:avLst/>
            <a:gdLst/>
            <a:ahLst/>
            <a:cxnLst/>
            <a:rect r="r" b="b" t="t" l="l"/>
            <a:pathLst>
              <a:path h="1321664" w="1722661">
                <a:moveTo>
                  <a:pt x="0" y="0"/>
                </a:moveTo>
                <a:lnTo>
                  <a:pt x="1722661" y="0"/>
                </a:lnTo>
                <a:lnTo>
                  <a:pt x="1722661" y="1321664"/>
                </a:lnTo>
                <a:lnTo>
                  <a:pt x="0" y="132166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5585" t="0" r="-13594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414807" y="40338847"/>
            <a:ext cx="9327080" cy="2529971"/>
          </a:xfrm>
          <a:custGeom>
            <a:avLst/>
            <a:gdLst/>
            <a:ahLst/>
            <a:cxnLst/>
            <a:rect r="r" b="b" t="t" l="l"/>
            <a:pathLst>
              <a:path h="2529971" w="9327080">
                <a:moveTo>
                  <a:pt x="0" y="0"/>
                </a:moveTo>
                <a:lnTo>
                  <a:pt x="9327080" y="0"/>
                </a:lnTo>
                <a:lnTo>
                  <a:pt x="9327080" y="2529971"/>
                </a:lnTo>
                <a:lnTo>
                  <a:pt x="0" y="252997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4803328" y="159289"/>
            <a:ext cx="21217646" cy="12171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527"/>
              </a:lnSpc>
            </a:pPr>
            <a:r>
              <a:rPr lang="en-US" b="true" sz="3837">
                <a:solidFill>
                  <a:srgbClr val="FFFFFF"/>
                </a:solidFill>
                <a:latin typeface="Sublima Ultra-Bold"/>
                <a:ea typeface="Sublima Ultra-Bold"/>
                <a:cs typeface="Sublima Ultra-Bold"/>
                <a:sym typeface="Sublima Ultra-Bold"/>
              </a:rPr>
              <a:t>17   CONGRÈS MONDIAL DE LA VIABILITÉ HIVERNALE, DE LA RÉSILIENCE ET DE LA DÉCARBONATION DE LA ROUTE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9769391" y="1656642"/>
            <a:ext cx="4382883" cy="5730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85"/>
              </a:lnSpc>
            </a:pPr>
            <a:r>
              <a:rPr lang="en-US" sz="3418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CHAMBÉRY - FRANCE 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6848579" y="1656642"/>
            <a:ext cx="3606101" cy="5730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85"/>
              </a:lnSpc>
            </a:pPr>
            <a:r>
              <a:rPr lang="en-US" sz="3418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10 - 13 mars 2026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5769338" y="89343"/>
            <a:ext cx="188859" cy="4676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38"/>
              </a:lnSpc>
            </a:pPr>
            <a:r>
              <a:rPr lang="en-US" sz="2455" b="true">
                <a:solidFill>
                  <a:srgbClr val="FFFFFF"/>
                </a:solidFill>
                <a:latin typeface="Sublima Ultra-Bold"/>
                <a:ea typeface="Sublima Ultra-Bold"/>
                <a:cs typeface="Sublima Ultra-Bold"/>
                <a:sym typeface="Sublima Ultra-Bold"/>
              </a:rPr>
              <a:t>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DAHA64qvlsk</dc:identifier>
  <dcterms:modified xsi:type="dcterms:W3CDTF">2011-08-01T06:04:30Z</dcterms:modified>
  <cp:revision>1</cp:revision>
  <dc:title>VH2026_Template_PPT_Poster_A0</dc:title>
</cp:coreProperties>
</file>