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30276800" cy="42799000"/>
  <p:notesSz cx="6858000" cy="9144000"/>
  <p:embeddedFontLst>
    <p:embeddedFont>
      <p:font typeface="Open Sans" panose="020B0606030504020204" pitchFamily="34" charset="0"/>
      <p:regular r:id="rId3"/>
    </p:embeddedFont>
    <p:embeddedFont>
      <p:font typeface="Sublima Ultra-Bold" panose="020B0604020202020204" charset="0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>
        <p:scale>
          <a:sx n="51" d="100"/>
          <a:sy n="51" d="100"/>
        </p:scale>
        <p:origin x="150" y="4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358019" y="0"/>
            <a:ext cx="31540341" cy="2465153"/>
            <a:chOff x="0" y="0"/>
            <a:chExt cx="2826533" cy="22091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826533" cy="220918"/>
            </a:xfrm>
            <a:custGeom>
              <a:avLst/>
              <a:gdLst/>
              <a:ahLst/>
              <a:cxnLst/>
              <a:rect l="l" t="t" r="r" b="b"/>
              <a:pathLst>
                <a:path w="2826533" h="220918">
                  <a:moveTo>
                    <a:pt x="0" y="0"/>
                  </a:moveTo>
                  <a:lnTo>
                    <a:pt x="2826533" y="0"/>
                  </a:lnTo>
                  <a:lnTo>
                    <a:pt x="2826533" y="220918"/>
                  </a:lnTo>
                  <a:lnTo>
                    <a:pt x="0" y="220918"/>
                  </a:lnTo>
                  <a:close/>
                </a:path>
              </a:pathLst>
            </a:custGeom>
            <a:gradFill rotWithShape="1">
              <a:gsLst>
                <a:gs pos="0">
                  <a:srgbClr val="00303A">
                    <a:alpha val="100000"/>
                  </a:srgbClr>
                </a:gs>
                <a:gs pos="100000">
                  <a:srgbClr val="72B5C1">
                    <a:alpha val="100000"/>
                  </a:srgbClr>
                </a:gs>
              </a:gsLst>
              <a:lin ang="5400000"/>
            </a:gradFill>
          </p:spPr>
          <p:txBody>
            <a:bodyPr/>
            <a:lstStyle/>
            <a:p>
              <a:endParaRPr lang="fr-FR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114300"/>
              <a:ext cx="2826533" cy="335218"/>
            </a:xfrm>
            <a:prstGeom prst="rect">
              <a:avLst/>
            </a:prstGeom>
          </p:spPr>
          <p:txBody>
            <a:bodyPr lIns="71821" tIns="71821" rIns="71821" bIns="71821" rtlCol="0" anchor="ctr"/>
            <a:lstStyle/>
            <a:p>
              <a:pPr algn="ctr">
                <a:lnSpc>
                  <a:spcPts val="791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777683" y="235489"/>
            <a:ext cx="3323156" cy="1994175"/>
          </a:xfrm>
          <a:custGeom>
            <a:avLst/>
            <a:gdLst/>
            <a:ahLst/>
            <a:cxnLst/>
            <a:rect l="l" t="t" r="r" b="b"/>
            <a:pathLst>
              <a:path w="3323156" h="1994175">
                <a:moveTo>
                  <a:pt x="0" y="0"/>
                </a:moveTo>
                <a:lnTo>
                  <a:pt x="3323156" y="0"/>
                </a:lnTo>
                <a:lnTo>
                  <a:pt x="3323156" y="1994175"/>
                </a:lnTo>
                <a:lnTo>
                  <a:pt x="0" y="1994175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6" name="Freeform 6"/>
          <p:cNvSpPr/>
          <p:nvPr/>
        </p:nvSpPr>
        <p:spPr>
          <a:xfrm>
            <a:off x="27572952" y="-166661"/>
            <a:ext cx="2916137" cy="2631814"/>
          </a:xfrm>
          <a:custGeom>
            <a:avLst/>
            <a:gdLst/>
            <a:ahLst/>
            <a:cxnLst/>
            <a:rect l="l" t="t" r="r" b="b"/>
            <a:pathLst>
              <a:path w="2916137" h="2631814">
                <a:moveTo>
                  <a:pt x="0" y="0"/>
                </a:moveTo>
                <a:lnTo>
                  <a:pt x="2916137" y="0"/>
                </a:lnTo>
                <a:lnTo>
                  <a:pt x="2916137" y="2631814"/>
                </a:lnTo>
                <a:lnTo>
                  <a:pt x="0" y="263181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grpSp>
        <p:nvGrpSpPr>
          <p:cNvPr id="7" name="Group 7"/>
          <p:cNvGrpSpPr/>
          <p:nvPr/>
        </p:nvGrpSpPr>
        <p:grpSpPr>
          <a:xfrm rot="-10800000">
            <a:off x="-358019" y="40338847"/>
            <a:ext cx="31540341" cy="2465153"/>
            <a:chOff x="0" y="0"/>
            <a:chExt cx="2826533" cy="22091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826533" cy="220918"/>
            </a:xfrm>
            <a:custGeom>
              <a:avLst/>
              <a:gdLst/>
              <a:ahLst/>
              <a:cxnLst/>
              <a:rect l="l" t="t" r="r" b="b"/>
              <a:pathLst>
                <a:path w="2826533" h="220918">
                  <a:moveTo>
                    <a:pt x="0" y="0"/>
                  </a:moveTo>
                  <a:lnTo>
                    <a:pt x="2826533" y="0"/>
                  </a:lnTo>
                  <a:lnTo>
                    <a:pt x="2826533" y="220918"/>
                  </a:lnTo>
                  <a:lnTo>
                    <a:pt x="0" y="220918"/>
                  </a:lnTo>
                  <a:close/>
                </a:path>
              </a:pathLst>
            </a:custGeom>
            <a:gradFill rotWithShape="1">
              <a:gsLst>
                <a:gs pos="0">
                  <a:srgbClr val="00303A">
                    <a:alpha val="100000"/>
                  </a:srgbClr>
                </a:gs>
                <a:gs pos="100000">
                  <a:srgbClr val="72B5C1">
                    <a:alpha val="100000"/>
                  </a:srgbClr>
                </a:gs>
              </a:gsLst>
              <a:lin ang="5400000"/>
            </a:gradFill>
          </p:spPr>
          <p:txBody>
            <a:bodyPr/>
            <a:lstStyle/>
            <a:p>
              <a:endParaRPr lang="fr-FR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114300"/>
              <a:ext cx="2826533" cy="335218"/>
            </a:xfrm>
            <a:prstGeom prst="rect">
              <a:avLst/>
            </a:prstGeom>
          </p:spPr>
          <p:txBody>
            <a:bodyPr lIns="71821" tIns="71821" rIns="71821" bIns="71821" rtlCol="0" anchor="ctr"/>
            <a:lstStyle/>
            <a:p>
              <a:pPr algn="ctr">
                <a:lnSpc>
                  <a:spcPts val="7917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Freeform 10"/>
          <p:cNvSpPr/>
          <p:nvPr/>
        </p:nvSpPr>
        <p:spPr>
          <a:xfrm>
            <a:off x="3355686" y="40943000"/>
            <a:ext cx="1722661" cy="1321664"/>
          </a:xfrm>
          <a:custGeom>
            <a:avLst/>
            <a:gdLst/>
            <a:ahLst/>
            <a:cxnLst/>
            <a:rect l="l" t="t" r="r" b="b"/>
            <a:pathLst>
              <a:path w="1722661" h="1321664">
                <a:moveTo>
                  <a:pt x="0" y="0"/>
                </a:moveTo>
                <a:lnTo>
                  <a:pt x="1722661" y="0"/>
                </a:lnTo>
                <a:lnTo>
                  <a:pt x="1722661" y="1321664"/>
                </a:lnTo>
                <a:lnTo>
                  <a:pt x="0" y="132166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5585" r="-13594"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11" name="Freeform 11"/>
          <p:cNvSpPr/>
          <p:nvPr/>
        </p:nvSpPr>
        <p:spPr>
          <a:xfrm>
            <a:off x="414807" y="40274029"/>
            <a:ext cx="9327080" cy="2529971"/>
          </a:xfrm>
          <a:custGeom>
            <a:avLst/>
            <a:gdLst/>
            <a:ahLst/>
            <a:cxnLst/>
            <a:rect l="l" t="t" r="r" b="b"/>
            <a:pathLst>
              <a:path w="9327080" h="2529971">
                <a:moveTo>
                  <a:pt x="0" y="0"/>
                </a:moveTo>
                <a:lnTo>
                  <a:pt x="9327080" y="0"/>
                </a:lnTo>
                <a:lnTo>
                  <a:pt x="9327080" y="2529971"/>
                </a:lnTo>
                <a:lnTo>
                  <a:pt x="0" y="252997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endParaRPr lang="fr-FR"/>
          </a:p>
        </p:txBody>
      </p:sp>
      <p:sp>
        <p:nvSpPr>
          <p:cNvPr id="12" name="TextBox 12"/>
          <p:cNvSpPr txBox="1"/>
          <p:nvPr/>
        </p:nvSpPr>
        <p:spPr>
          <a:xfrm>
            <a:off x="4392828" y="504319"/>
            <a:ext cx="22888135" cy="72825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371"/>
              </a:lnSpc>
            </a:pPr>
            <a:r>
              <a:rPr lang="en-US" sz="3837" b="1">
                <a:solidFill>
                  <a:srgbClr val="FFFFFF"/>
                </a:solidFill>
                <a:latin typeface="Sublima Ultra-Bold"/>
                <a:ea typeface="Sublima Ultra-Bold"/>
                <a:cs typeface="Sublima Ultra-Bold"/>
                <a:sym typeface="Sublima Ultra-Bold"/>
              </a:rPr>
              <a:t>17    WORLD CONGRESS ON ROAD WINTER SERVICE, RESILIENCE AND DECARBONISATION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5179624" y="504318"/>
            <a:ext cx="509976" cy="40761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3438"/>
              </a:lnSpc>
            </a:pPr>
            <a:r>
              <a:rPr lang="en-US" sz="2455" b="1" dirty="0">
                <a:solidFill>
                  <a:srgbClr val="FFFFFF"/>
                </a:solidFill>
                <a:latin typeface="Sublima Ultra-Bold"/>
                <a:ea typeface="Sublima Ultra-Bold"/>
                <a:cs typeface="Sublima Ultra-Bold"/>
                <a:sym typeface="Sublima Ultra-Bold"/>
              </a:rPr>
              <a:t>th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9721758" y="1418001"/>
            <a:ext cx="4382883" cy="5730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85"/>
              </a:lnSpc>
            </a:pPr>
            <a:r>
              <a:rPr lang="en-US" sz="3418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CHAMBÉRY - FRANCE 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6694011" y="1418001"/>
            <a:ext cx="3860230" cy="57302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785"/>
              </a:lnSpc>
            </a:pPr>
            <a:r>
              <a:rPr lang="en-US" sz="3418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10 - 13 March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20</Words>
  <Application>Microsoft Office PowerPoint</Application>
  <PresentationFormat>Personnalisé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Sublima Ultra-Bold</vt:lpstr>
      <vt:lpstr>Arial</vt:lpstr>
      <vt:lpstr>Open Sans</vt:lpstr>
      <vt:lpstr>Calibri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VH2026_Template_PPT_Poster_A0</dc:title>
  <dc:creator>MARGOT</dc:creator>
  <cp:lastModifiedBy>Aipcr Piarc</cp:lastModifiedBy>
  <cp:revision>2</cp:revision>
  <dcterms:created xsi:type="dcterms:W3CDTF">2006-08-16T00:00:00Z</dcterms:created>
  <dcterms:modified xsi:type="dcterms:W3CDTF">2026-02-11T12:54:50Z</dcterms:modified>
  <dc:identifier>DAHA64qvlsk</dc:identifier>
</cp:coreProperties>
</file>